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3"/>
  </p:notesMasterIdLst>
  <p:handoutMasterIdLst>
    <p:handoutMasterId r:id="rId14"/>
  </p:handoutMasterIdLst>
  <p:sldIdLst>
    <p:sldId id="269" r:id="rId3"/>
    <p:sldId id="275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87" d="100"/>
          <a:sy n="87" d="100"/>
        </p:scale>
        <p:origin x="-75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=""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=""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=""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=""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339" y="1161574"/>
            <a:ext cx="12192000" cy="2387600"/>
          </a:xfrm>
        </p:spPr>
        <p:txBody>
          <a:bodyPr/>
          <a:lstStyle/>
          <a:p>
            <a:r>
              <a:rPr lang="ko-KR" altLang="en-US" dirty="0" smtClean="0"/>
              <a:t>프로세스 간의 통신 기</a:t>
            </a:r>
            <a:r>
              <a:rPr lang="ko-KR" altLang="en-US" dirty="0"/>
              <a:t>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2971800"/>
            <a:ext cx="12192001" cy="2478833"/>
          </a:xfrm>
        </p:spPr>
        <p:txBody>
          <a:bodyPr/>
          <a:lstStyle/>
          <a:p>
            <a:r>
              <a:rPr lang="ko-KR" altLang="en-US" dirty="0" smtClean="0"/>
              <a:t>사이버보안트랙 </a:t>
            </a:r>
            <a:r>
              <a:rPr lang="en-US" altLang="ko-KR" dirty="0" smtClean="0"/>
              <a:t>1971362</a:t>
            </a:r>
            <a:r>
              <a:rPr lang="ko-KR" altLang="en-US" dirty="0" smtClean="0"/>
              <a:t> 이준희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4316" y="3066757"/>
            <a:ext cx="554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유튜브</a:t>
            </a:r>
            <a:r>
              <a:rPr lang="ko-KR" altLang="en-US" dirty="0" smtClean="0"/>
              <a:t> </a:t>
            </a:r>
            <a:r>
              <a:rPr lang="en-US" altLang="ko-KR" dirty="0"/>
              <a:t>: https://youtu.be/UoPgQPOjoUo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1"/>
    </mc:Choice>
    <mc:Fallback xmlns="">
      <p:transition spd="slow" advTm="16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7"/>
    </mc:Choice>
    <mc:Fallback xmlns="">
      <p:transition spd="slow" advTm="1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V IPC</a:t>
            </a:r>
            <a:r>
              <a:rPr lang="ko-KR" altLang="en-US" dirty="0" smtClean="0"/>
              <a:t>의 공통 요소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메시지 큐 </a:t>
            </a:r>
            <a:r>
              <a:rPr lang="en-US" altLang="ko-KR" dirty="0" smtClean="0"/>
              <a:t>(Message Queue)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공유 메모리</a:t>
            </a:r>
            <a:r>
              <a:rPr lang="en-US" altLang="ko-KR" dirty="0"/>
              <a:t> </a:t>
            </a:r>
            <a:r>
              <a:rPr lang="en-US" altLang="ko-KR" dirty="0" smtClean="0"/>
              <a:t>(Shared Memory)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세마포어</a:t>
            </a:r>
            <a:r>
              <a:rPr lang="ko-KR" altLang="en-US" dirty="0" smtClean="0"/>
              <a:t> </a:t>
            </a:r>
            <a:r>
              <a:rPr lang="en-US" altLang="ko-KR" dirty="0"/>
              <a:t>(Semaphore)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96949" y="1166977"/>
            <a:ext cx="16705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&lt;</a:t>
            </a:r>
            <a:r>
              <a:rPr lang="ko-KR" altLang="en-US" sz="2500" b="1" dirty="0" smtClean="0"/>
              <a:t>목차</a:t>
            </a:r>
            <a:r>
              <a:rPr lang="en-US" altLang="ko-KR" sz="2500" b="1" dirty="0" smtClean="0"/>
              <a:t>&gt;</a:t>
            </a:r>
            <a:endParaRPr lang="ko-KR" altLang="en-US" sz="2500" b="1" dirty="0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5"/>
    </mc:Choice>
    <mc:Fallback xmlns="">
      <p:transition spd="slow" advTm="40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통신 기법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필요한 이유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fork()</a:t>
            </a:r>
            <a:r>
              <a:rPr lang="ko-KR" altLang="en-US" dirty="0" smtClean="0"/>
              <a:t>를 하여 부모 프로세스와 자식 프로세스를 생성하여도</a:t>
            </a:r>
            <a:endParaRPr lang="en-US" altLang="ko-KR" dirty="0" smtClean="0"/>
          </a:p>
          <a:p>
            <a:r>
              <a:rPr lang="ko-KR" altLang="en-US" dirty="0"/>
              <a:t>메모리 주소공간이 다른 독립된 메모리 공간을 가진다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=&gt; </a:t>
            </a:r>
            <a:r>
              <a:rPr lang="ko-KR" altLang="en-US" dirty="0"/>
              <a:t>그러므로</a:t>
            </a:r>
            <a:r>
              <a:rPr lang="en-US" altLang="ko-KR" dirty="0"/>
              <a:t>, </a:t>
            </a:r>
            <a:r>
              <a:rPr lang="ko-KR" altLang="en-US" dirty="0"/>
              <a:t>부모</a:t>
            </a:r>
            <a:r>
              <a:rPr lang="en-US" altLang="ko-KR" dirty="0"/>
              <a:t>, </a:t>
            </a:r>
            <a:r>
              <a:rPr lang="ko-KR" altLang="en-US" dirty="0"/>
              <a:t>자식 프로세스 간에도 전역변수 및 지역변수를 공유하지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그러므로 프로세스 간에 통신을 하기 위해서는</a:t>
            </a:r>
            <a:endParaRPr lang="en-US" altLang="ko-KR" dirty="0" smtClean="0"/>
          </a:p>
          <a:p>
            <a:r>
              <a:rPr lang="ko-KR" altLang="en-US" dirty="0" smtClean="0"/>
              <a:t>통신 기법이 필요하다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55"/>
    </mc:Choice>
    <mc:Fallback xmlns="">
      <p:transition spd="slow" advTm="98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통신 기법의 종류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시그널 </a:t>
            </a:r>
            <a:r>
              <a:rPr lang="en-US" altLang="ko-KR" dirty="0" smtClean="0"/>
              <a:t>(Signal)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파이프 </a:t>
            </a:r>
            <a:r>
              <a:rPr lang="en-US" altLang="ko-KR" dirty="0" smtClean="0"/>
              <a:t>(Pipe)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>
                <a:solidFill>
                  <a:srgbClr val="FF0000"/>
                </a:solidFill>
              </a:rPr>
              <a:t>메시지 큐 </a:t>
            </a:r>
            <a:r>
              <a:rPr lang="en-US" altLang="ko-KR" dirty="0" smtClean="0">
                <a:solidFill>
                  <a:srgbClr val="FF0000"/>
                </a:solidFill>
              </a:rPr>
              <a:t>(Message Queue)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>
                <a:solidFill>
                  <a:srgbClr val="FF0000"/>
                </a:solidFill>
              </a:rPr>
              <a:t>공유메모리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Shared </a:t>
            </a:r>
            <a:r>
              <a:rPr lang="en-US" altLang="ko-KR" dirty="0" smtClean="0">
                <a:solidFill>
                  <a:srgbClr val="FF0000"/>
                </a:solidFill>
              </a:rPr>
              <a:t>memory)</a:t>
            </a:r>
          </a:p>
          <a:p>
            <a:r>
              <a:rPr lang="en-US" altLang="ko-KR" dirty="0" smtClean="0"/>
              <a:t>5. </a:t>
            </a:r>
            <a:r>
              <a:rPr lang="ko-KR" altLang="en-US" dirty="0" err="1" smtClean="0">
                <a:solidFill>
                  <a:srgbClr val="FF0000"/>
                </a:solidFill>
              </a:rPr>
              <a:t>세마포어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Semaphore)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소켓 </a:t>
            </a:r>
            <a:r>
              <a:rPr lang="en-US" altLang="ko-KR" dirty="0" smtClean="0"/>
              <a:t>(Socket)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37"/>
    </mc:Choice>
    <mc:Fallback xmlns="">
      <p:transition spd="slow" advTm="4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</a:t>
            </a:r>
            <a:r>
              <a:rPr lang="en-US" altLang="ko-KR" dirty="0" smtClean="0"/>
              <a:t>V IPC</a:t>
            </a:r>
            <a:r>
              <a:rPr lang="ko-KR" altLang="en-US" dirty="0" smtClean="0"/>
              <a:t>의 공통 요소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시스템 </a:t>
            </a:r>
            <a:r>
              <a:rPr lang="en-US" altLang="ko-KR" dirty="0">
                <a:solidFill>
                  <a:srgbClr val="FF0000"/>
                </a:solidFill>
              </a:rPr>
              <a:t>V IPC(</a:t>
            </a:r>
            <a:r>
              <a:rPr lang="en-US" altLang="ko-KR" dirty="0" err="1">
                <a:solidFill>
                  <a:srgbClr val="FF0000"/>
                </a:solidFill>
              </a:rPr>
              <a:t>Interprocess</a:t>
            </a:r>
            <a:r>
              <a:rPr lang="en-US" altLang="ko-KR" dirty="0">
                <a:solidFill>
                  <a:srgbClr val="FF0000"/>
                </a:solidFill>
              </a:rPr>
              <a:t> Communication)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유닉스</a:t>
            </a:r>
            <a:r>
              <a:rPr lang="en-US" altLang="ko-KR" dirty="0" smtClean="0"/>
              <a:t>(UNIX)</a:t>
            </a:r>
            <a:r>
              <a:rPr lang="ko-KR" altLang="en-US" dirty="0" smtClean="0"/>
              <a:t>는 </a:t>
            </a:r>
            <a:r>
              <a:rPr lang="ko-KR" altLang="en-US" dirty="0"/>
              <a:t>크게 </a:t>
            </a:r>
            <a:r>
              <a:rPr lang="en-US" altLang="ko-KR" dirty="0"/>
              <a:t>BSD </a:t>
            </a:r>
            <a:r>
              <a:rPr lang="ko-KR" altLang="en-US" dirty="0"/>
              <a:t>계열과 시스템 </a:t>
            </a:r>
            <a:r>
              <a:rPr lang="en-US" altLang="ko-KR" dirty="0"/>
              <a:t>V </a:t>
            </a:r>
            <a:r>
              <a:rPr lang="ko-KR" altLang="en-US" dirty="0"/>
              <a:t>계열로 구분할 수 있음 </a:t>
            </a:r>
            <a:endParaRPr lang="en-US" altLang="ko-KR" dirty="0" smtClean="0"/>
          </a:p>
          <a:p>
            <a:r>
              <a:rPr lang="ko-KR" altLang="en-US" dirty="0">
                <a:solidFill>
                  <a:srgbClr val="FF0000"/>
                </a:solidFill>
              </a:rPr>
              <a:t>메시지 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공유 메모리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세마포어</a:t>
            </a:r>
            <a:r>
              <a:rPr lang="ko-KR" altLang="en-US" dirty="0"/>
              <a:t> </a:t>
            </a:r>
            <a:r>
              <a:rPr lang="ko-KR" altLang="en-US" dirty="0" err="1"/>
              <a:t>세개를</a:t>
            </a:r>
            <a:r>
              <a:rPr lang="ko-KR" altLang="en-US" dirty="0"/>
              <a:t> 묶어 </a:t>
            </a:r>
            <a:r>
              <a:rPr lang="ko-KR" altLang="en-US" dirty="0">
                <a:solidFill>
                  <a:srgbClr val="FF0000"/>
                </a:solidFill>
              </a:rPr>
              <a:t>시스템 </a:t>
            </a:r>
            <a:r>
              <a:rPr lang="en-US" altLang="ko-KR" dirty="0">
                <a:solidFill>
                  <a:srgbClr val="FF0000"/>
                </a:solidFill>
              </a:rPr>
              <a:t>V IPC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/>
              <a:t>시스템 </a:t>
            </a:r>
            <a:r>
              <a:rPr lang="en-US" altLang="ko-KR" dirty="0"/>
              <a:t>V </a:t>
            </a:r>
            <a:r>
              <a:rPr lang="ko-KR" altLang="en-US" dirty="0"/>
              <a:t>계열 유닉스에서 개발해 제공하는 </a:t>
            </a:r>
            <a:r>
              <a:rPr lang="ko-KR" altLang="en-US" dirty="0">
                <a:solidFill>
                  <a:srgbClr val="FF0000"/>
                </a:solidFill>
              </a:rPr>
              <a:t>프로세스 간 통신 </a:t>
            </a: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리눅스</a:t>
            </a:r>
            <a:r>
              <a:rPr lang="en-US" altLang="ko-KR" dirty="0" smtClean="0"/>
              <a:t>: </a:t>
            </a:r>
            <a:r>
              <a:rPr lang="ko-KR" altLang="en-US" dirty="0"/>
              <a:t>시스템 </a:t>
            </a:r>
            <a:r>
              <a:rPr lang="en-US" altLang="ko-KR" dirty="0"/>
              <a:t>V </a:t>
            </a:r>
            <a:r>
              <a:rPr lang="ko-KR" altLang="en-US" dirty="0"/>
              <a:t>계열에 속하는 </a:t>
            </a:r>
            <a:r>
              <a:rPr lang="ko-KR" altLang="en-US" dirty="0" smtClean="0"/>
              <a:t>운영체제</a:t>
            </a:r>
            <a:endParaRPr lang="en-US" altLang="ko-KR" dirty="0" smtClean="0"/>
          </a:p>
          <a:p>
            <a:r>
              <a:rPr lang="ko-KR" altLang="en-US" dirty="0"/>
              <a:t>시스템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/>
              <a:t>AT&amp;T </a:t>
            </a:r>
            <a:r>
              <a:rPr lang="ko-KR" altLang="en-US" dirty="0"/>
              <a:t>벨 연구소에서 개발한 </a:t>
            </a:r>
            <a:r>
              <a:rPr lang="en-US" altLang="ko-KR" dirty="0"/>
              <a:t>UNIX </a:t>
            </a:r>
            <a:r>
              <a:rPr lang="ko-KR" altLang="en-US" dirty="0"/>
              <a:t>운영체제의 버전 중 하나로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커널은</a:t>
            </a:r>
            <a:r>
              <a:rPr lang="ko-KR" altLang="en-US" dirty="0"/>
              <a:t> 시스템 </a:t>
            </a:r>
            <a:r>
              <a:rPr lang="en-US" altLang="ko-KR" dirty="0"/>
              <a:t>V</a:t>
            </a:r>
            <a:r>
              <a:rPr lang="ko-KR" altLang="en-US" dirty="0"/>
              <a:t>의 특징을 일부 포함</a:t>
            </a:r>
            <a:endParaRPr lang="en-US" altLang="ko-KR" dirty="0" smtClean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66"/>
    </mc:Choice>
    <mc:Fallback xmlns="">
      <p:transition spd="slow" advTm="7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IPC </a:t>
            </a:r>
            <a:r>
              <a:rPr lang="ko-KR" altLang="en-US" dirty="0"/>
              <a:t>객체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V IPC</a:t>
            </a:r>
            <a:r>
              <a:rPr lang="ko-KR" altLang="en-US" dirty="0"/>
              <a:t>를 사용하려면 </a:t>
            </a:r>
            <a:r>
              <a:rPr lang="en-US" altLang="ko-KR" dirty="0"/>
              <a:t>IPC </a:t>
            </a:r>
            <a:r>
              <a:rPr lang="ko-KR" altLang="en-US" dirty="0"/>
              <a:t>객체를 생성해야 하는데 이를 위해 공통으로 사용하는 기본 요소가 </a:t>
            </a:r>
            <a:r>
              <a:rPr lang="ko-KR" altLang="en-US" dirty="0">
                <a:solidFill>
                  <a:srgbClr val="2E75B6"/>
                </a:solidFill>
              </a:rPr>
              <a:t>키와 </a:t>
            </a:r>
            <a:r>
              <a:rPr lang="ko-KR" altLang="en-US" dirty="0" err="1">
                <a:solidFill>
                  <a:srgbClr val="2E75B6"/>
                </a:solidFill>
              </a:rPr>
              <a:t>식별자</a:t>
            </a:r>
            <a:r>
              <a:rPr lang="en-US" altLang="ko-KR" dirty="0">
                <a:solidFill>
                  <a:srgbClr val="2E75B6"/>
                </a:solidFill>
              </a:rPr>
              <a:t>(ID) </a:t>
            </a:r>
          </a:p>
          <a:p>
            <a:r>
              <a:rPr lang="ko-KR" altLang="en-US" dirty="0" smtClean="0"/>
              <a:t>객체를 </a:t>
            </a:r>
            <a:r>
              <a:rPr lang="ko-KR" altLang="en-US" dirty="0"/>
              <a:t>생성하고 현재 사용 중인 각 </a:t>
            </a:r>
            <a:r>
              <a:rPr lang="en-US" altLang="ko-KR" dirty="0"/>
              <a:t>IPC</a:t>
            </a:r>
            <a:r>
              <a:rPr lang="ko-KR" altLang="en-US" dirty="0"/>
              <a:t>의 상태를 확인하고 사용을 마친 객체는 삭제할 수 있도록 관리 명령을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68" y="3307080"/>
            <a:ext cx="8646907" cy="307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3"/>
    </mc:Choice>
    <mc:Fallback xmlns="">
      <p:transition spd="slow" advTm="3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큐 </a:t>
            </a:r>
            <a:r>
              <a:rPr lang="en-US" altLang="ko-KR" dirty="0" smtClean="0"/>
              <a:t>(Message Queue)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시스템 </a:t>
            </a:r>
            <a:r>
              <a:rPr lang="en-US" altLang="ko-KR" dirty="0" smtClean="0"/>
              <a:t>V IPC </a:t>
            </a:r>
            <a:r>
              <a:rPr lang="ko-KR" altLang="en-US" dirty="0" smtClean="0"/>
              <a:t>중 하나로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 통신 기법 중 하나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메시지 </a:t>
            </a:r>
            <a:r>
              <a:rPr lang="ko-KR" altLang="en-US" dirty="0"/>
              <a:t>큐는 파이프와 유사하나 파이프는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기반으로 동작하고 메시지 큐는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메시지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패킷</a:t>
            </a:r>
            <a:r>
              <a:rPr lang="en-US" altLang="ko-KR" dirty="0" smtClean="0"/>
              <a:t>)’ </a:t>
            </a:r>
            <a:r>
              <a:rPr lang="ko-KR" altLang="en-US" dirty="0"/>
              <a:t>단위로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ko-KR" altLang="en-US" dirty="0"/>
              <a:t>우편함처럼 메시지 큐를 만든 후 </a:t>
            </a:r>
            <a:r>
              <a:rPr lang="ko-KR" altLang="en-US" dirty="0" smtClean="0"/>
              <a:t>이를 </a:t>
            </a:r>
            <a:r>
              <a:rPr lang="ko-KR" altLang="en-US" dirty="0"/>
              <a:t>통해 메시지를 </a:t>
            </a:r>
            <a:r>
              <a:rPr lang="ko-KR" altLang="en-US" dirty="0" smtClean="0"/>
              <a:t>주고받음</a:t>
            </a:r>
            <a:endParaRPr lang="en-US" altLang="ko-KR" dirty="0" smtClean="0"/>
          </a:p>
          <a:p>
            <a:r>
              <a:rPr lang="ko-KR" altLang="en-US" dirty="0" smtClean="0"/>
              <a:t>메시지 큐는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존재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03" y="3736658"/>
            <a:ext cx="7805737" cy="254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48"/>
    </mc:Choice>
    <mc:Fallback xmlns="">
      <p:transition spd="slow" advTm="34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공유 메모리 </a:t>
            </a:r>
            <a:r>
              <a:rPr lang="en-US" altLang="ko-KR" dirty="0" smtClean="0"/>
              <a:t>(Shared Memory)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V IPC </a:t>
            </a:r>
            <a:r>
              <a:rPr lang="ko-KR" altLang="en-US" dirty="0"/>
              <a:t>중 하나로</a:t>
            </a:r>
            <a:r>
              <a:rPr lang="en-US" altLang="ko-KR" dirty="0"/>
              <a:t>, </a:t>
            </a:r>
            <a:r>
              <a:rPr lang="ko-KR" altLang="en-US" dirty="0"/>
              <a:t>프로세스 통신 기법 중 하나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 </a:t>
            </a:r>
            <a:r>
              <a:rPr lang="ko-KR" altLang="en-US" dirty="0"/>
              <a:t>프로세스의 일부분을 다른 프로세스와 공유하는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/>
              <a:t>메모리의 일부 공간을 두 독립적인 프로세스에서 공유하고 해당 메모리를 통해 데이터를 주고받을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19" y="3007043"/>
            <a:ext cx="8049833" cy="238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0"/>
    </mc:Choice>
    <mc:Fallback xmlns="">
      <p:transition spd="slow" advTm="4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세마포어</a:t>
            </a:r>
            <a:r>
              <a:rPr lang="ko-KR" altLang="en-US" dirty="0" smtClean="0"/>
              <a:t> </a:t>
            </a:r>
            <a:r>
              <a:rPr lang="en-US" altLang="ko-KR" dirty="0"/>
              <a:t>(Semaphore)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V IPC </a:t>
            </a:r>
            <a:r>
              <a:rPr lang="ko-KR" altLang="en-US" dirty="0"/>
              <a:t>중 하나로</a:t>
            </a:r>
            <a:r>
              <a:rPr lang="en-US" altLang="ko-KR" dirty="0"/>
              <a:t>, </a:t>
            </a:r>
            <a:r>
              <a:rPr lang="ko-KR" altLang="en-US" dirty="0"/>
              <a:t>프로세스 통신 기법 중 하나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프로세스 사이의 동기를 맞추는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/>
              <a:t>공유 메모리에 여러 프로세스가 동시에 쓰기를 시도하면 데이터가 손상되는 현상이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여러 프로세스 사이에서 동작 순서를 지정해줘야 하는데</a:t>
            </a:r>
            <a:r>
              <a:rPr lang="en-US" altLang="ko-KR" dirty="0"/>
              <a:t>, </a:t>
            </a:r>
            <a:r>
              <a:rPr lang="ko-KR" altLang="en-US" dirty="0" err="1"/>
              <a:t>세마포어가</a:t>
            </a:r>
            <a:r>
              <a:rPr lang="ko-KR" altLang="en-US" dirty="0"/>
              <a:t> 접근 순서를 정하는 방법을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4" y="4257674"/>
            <a:ext cx="7534275" cy="213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10"/>
    </mc:Choice>
    <mc:Fallback xmlns="">
      <p:transition spd="slow" advTm="78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398</Words>
  <Application>Microsoft Office PowerPoint</Application>
  <PresentationFormat>사용자 지정</PresentationFormat>
  <Paragraphs>50</Paragraphs>
  <Slides>10</Slides>
  <Notes>0</Notes>
  <HiddenSlides>0</HiddenSlides>
  <MMClips>10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CryptoCraft 테마</vt:lpstr>
      <vt:lpstr>제목 테마</vt:lpstr>
      <vt:lpstr>프로세스 간의 통신 기법</vt:lpstr>
      <vt:lpstr>PowerPoint 프레젠테이션</vt:lpstr>
      <vt:lpstr>프로세스 간 ‘통신 기법’이 필요한 이유</vt:lpstr>
      <vt:lpstr>프로세스 통신 기법의 종류</vt:lpstr>
      <vt:lpstr>시스템 V IPC의 공통 요소 </vt:lpstr>
      <vt:lpstr>IPC 객체</vt:lpstr>
      <vt:lpstr>메시지 큐 (Message Queue)</vt:lpstr>
      <vt:lpstr>공유 메모리 (Shared Memory)</vt:lpstr>
      <vt:lpstr>세마포어 (Semaphore)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sscp2</cp:lastModifiedBy>
  <cp:revision>64</cp:revision>
  <dcterms:created xsi:type="dcterms:W3CDTF">2019-03-05T04:29:07Z</dcterms:created>
  <dcterms:modified xsi:type="dcterms:W3CDTF">2023-11-23T16:13:57Z</dcterms:modified>
</cp:coreProperties>
</file>